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7" r:id="rId2"/>
    <p:sldId id="282" r:id="rId3"/>
    <p:sldId id="279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336" r:id="rId20"/>
    <p:sldId id="337" r:id="rId21"/>
    <p:sldId id="338" r:id="rId22"/>
    <p:sldId id="339" r:id="rId23"/>
    <p:sldId id="340" r:id="rId24"/>
    <p:sldId id="341" r:id="rId25"/>
    <p:sldId id="332" r:id="rId26"/>
    <p:sldId id="298" r:id="rId27"/>
    <p:sldId id="299" r:id="rId28"/>
    <p:sldId id="300" r:id="rId29"/>
    <p:sldId id="301" r:id="rId30"/>
    <p:sldId id="302" r:id="rId31"/>
    <p:sldId id="303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2" autoAdjust="0"/>
    <p:restoredTop sz="94660"/>
  </p:normalViewPr>
  <p:slideViewPr>
    <p:cSldViewPr snapToGrid="0">
      <p:cViewPr>
        <p:scale>
          <a:sx n="90" d="100"/>
          <a:sy n="90" d="100"/>
        </p:scale>
        <p:origin x="-1434" y="-49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174D5DF-245F-4D8A-8799-0AE7AA31A716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2DB3C6CF-EBB5-454C-8B82-C990931343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915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130A4-1723-4406-B74A-6855C402F3BE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5C3B7-1150-4BF3-9B39-AB7D999554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570519-FD23-43EB-AC43-F2D57324D119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74F70-4AEC-40D7-A072-D1539EB1D7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34B62-C557-49D6-805A-00823DF76A3E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D59F0-50B7-4167-A23D-ABAED4E611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71C8C-C6C4-446F-9303-24DC7A78C3FA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98EA3-FE4D-4C30-9F02-3982C05FD2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C23B2-8F2D-416E-A817-7C325D5CD1F9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FEFE2-4898-43A5-8CB7-FCF9CAA0B8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62F85-689F-4E9C-85C3-897CE558A304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C8396-189D-457A-86D0-6033041CCC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9C8E8-4C16-4878-A447-A4F6386208EC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396AA-85E1-4265-B318-1D065E5844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7AE13-6B1A-49DA-9287-3A1CBD024308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C878D-3142-412B-B5A0-7DBE49D87E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7A8EE-2908-4F4D-B14E-D231322DE845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16061-6EC5-4351-8E73-1CE985B678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CAE86-86CC-438E-81F1-19D3806DC9BA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6F21D-5D62-47C2-AD29-29C07B11C2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BFA79-F0D2-4CAF-99E8-5F098164E0F1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F487F-BAE9-4384-88ED-C289171429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2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1B31200-28E9-4848-9A2A-823EBFC0E081}" type="datetimeFigureOut">
              <a:rPr lang="zh-CN" altLang="en-US"/>
              <a:pPr>
                <a:defRPr/>
              </a:pPr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93BEE00-8472-480D-9588-42FAA96C94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3863" y="201613"/>
            <a:ext cx="29781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615950" y="1201738"/>
            <a:ext cx="10960100" cy="149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39" name="文本框 3"/>
          <p:cNvSpPr txBox="1">
            <a:spLocks noChangeArrowheads="1"/>
          </p:cNvSpPr>
          <p:nvPr/>
        </p:nvSpPr>
        <p:spPr bwMode="auto">
          <a:xfrm>
            <a:off x="3173413" y="1570038"/>
            <a:ext cx="692467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latin typeface="Calibri" pitchFamily="34" charset="0"/>
              </a:rPr>
              <a:t>现代电力电子的数字控制</a:t>
            </a:r>
          </a:p>
        </p:txBody>
      </p:sp>
      <p:sp>
        <p:nvSpPr>
          <p:cNvPr id="14340" name="文本框 4"/>
          <p:cNvSpPr txBox="1">
            <a:spLocks noChangeArrowheads="1"/>
          </p:cNvSpPr>
          <p:nvPr/>
        </p:nvSpPr>
        <p:spPr bwMode="auto">
          <a:xfrm>
            <a:off x="3148013" y="3106738"/>
            <a:ext cx="5881687" cy="273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800" b="1">
                <a:latin typeface="Times New Roman" pitchFamily="18" charset="0"/>
                <a:cs typeface="Times New Roman" pitchFamily="18" charset="0"/>
              </a:rPr>
              <a:t>杭丽君</a:t>
            </a:r>
            <a:endParaRPr lang="en-US" altLang="zh-CN" sz="2800" b="1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b="1">
                <a:latin typeface="Times New Roman" pitchFamily="18" charset="0"/>
                <a:cs typeface="Times New Roman" pitchFamily="18" charset="0"/>
              </a:rPr>
              <a:t>电气工程及其自动化研究所</a:t>
            </a:r>
            <a:endParaRPr lang="en-US" altLang="zh-CN" sz="2800" b="1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b="1">
                <a:latin typeface="Times New Roman" pitchFamily="18" charset="0"/>
                <a:cs typeface="Times New Roman" pitchFamily="18" charset="0"/>
              </a:rPr>
              <a:t>自动化学院</a:t>
            </a:r>
            <a:endParaRPr lang="en-US" altLang="zh-CN" sz="2800" b="1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b="1">
                <a:latin typeface="Times New Roman" pitchFamily="18" charset="0"/>
                <a:cs typeface="Times New Roman" pitchFamily="18" charset="0"/>
              </a:rPr>
              <a:t>科技馆</a:t>
            </a: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405</a:t>
            </a:r>
          </a:p>
          <a:p>
            <a:pPr algn="ctr">
              <a:lnSpc>
                <a:spcPct val="125000"/>
              </a:lnSpc>
            </a:pPr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Email: ljhang@hdu.edu.cn</a:t>
            </a:r>
          </a:p>
        </p:txBody>
      </p:sp>
      <p:sp>
        <p:nvSpPr>
          <p:cNvPr id="7" name="矩形 6"/>
          <p:cNvSpPr/>
          <p:nvPr/>
        </p:nvSpPr>
        <p:spPr>
          <a:xfrm>
            <a:off x="631825" y="6319838"/>
            <a:ext cx="10960100" cy="2889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615950" y="6265863"/>
            <a:ext cx="109601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31825" y="6319838"/>
            <a:ext cx="1155700" cy="2889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2289" name="Picture 1" descr="C:\Users\work405\AppData\Roaming\Tencent\Users\38664527\QQ\WinTemp\RichOle\JBESPXC9OIMEYXW_4YYXFK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98" y="914399"/>
            <a:ext cx="8829851" cy="55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66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313" name="Picture 1" descr="C:\Users\work405\AppData\Roaming\Tencent\Users\38664527\QQ\WinTemp\RichOle\5AT[ID@1Y`CH]EEEH7AO{0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77" y="871204"/>
            <a:ext cx="8293395" cy="541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52884" y="5528929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451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52884" y="5528929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Picture 1" descr="C:\Users\work405\AppData\Roaming\Tencent\Users\38664527\QQ\WinTemp\RichOle\~)9@_3P50VYXOI@QGUHME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17" y="927081"/>
            <a:ext cx="786765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35656" y="5542374"/>
            <a:ext cx="6911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75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361" name="Picture 1" descr="C:\Users\work405\AppData\Roaming\Tencent\Users\38664527\QQ\WinTemp\RichOle\_GAT1HO%FWUFEL~R6VN8B@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28" y="831190"/>
            <a:ext cx="78105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99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6385" name="Picture 1" descr="C:\Users\work405\AppData\Roaming\Tencent\Users\38664527\QQ\WinTemp\RichOle\VLIBZFVYW%(P%HZ14{ZKW_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271" y="796781"/>
            <a:ext cx="8600189" cy="592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7409" name="Picture 1" descr="C:\Users\work405\AppData\Roaming\Tencent\Users\38664527\QQ\WinTemp\RichOle\Z(XPLP~[Y2X~BXX42DSP4)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58" y="939654"/>
            <a:ext cx="8234916" cy="56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8433" name="Picture 1" descr="C:\Users\work405\AppData\Roaming\Tencent\Users\38664527\QQ\WinTemp\RichOle\UXWPG2]WSE}M0%IW`8FVK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41" y="761581"/>
            <a:ext cx="8925544" cy="597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781954" y="5922335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349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9457" name="Picture 1" descr="C:\Users\work405\AppData\Roaming\Tencent\Users\38664527\QQ\WinTemp\RichOle\0UPQ@M]T(W(BX}FR(J49@(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36" y="1224837"/>
            <a:ext cx="8500241" cy="428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1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481" name="Picture 1" descr="C:\Users\work405\AppData\Roaming\Tencent\Users\38664527\QQ\WinTemp\RichOle\[)H[HB5SC(319RFA198W%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12" y="720581"/>
            <a:ext cx="7668068" cy="59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5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7649" name="Picture 1" descr="C:\Users\work405\AppData\Roaming\Tencent\Users\38664527\QQ\WinTemp\RichOle\G3SEHWVYM8R@VB51I6QDR)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439" y="979409"/>
            <a:ext cx="77438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649578" y="5494603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80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:\Users\work405\AppData\Roaming\Tencent\Users\38664527\QQ\WinTemp\RichOle\(SM6CJQ$58)JHQ[$J`B40)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40" y="775903"/>
            <a:ext cx="9043398" cy="602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119266" y="0"/>
            <a:ext cx="4293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变流器研究目标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81954" y="5922335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18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8673" name="Picture 1" descr="C:\Users\work405\AppData\Roaming\Tencent\Users\38664527\QQ\WinTemp\RichOle\TOOBRUW2P~~DOHBEGOD9YN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363" y="1004996"/>
            <a:ext cx="6943725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2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9697" name="Picture 1" descr="C:\Users\work405\AppData\Roaming\Tencent\Users\38664527\QQ\WinTemp\RichOle\{)1Y6~_2XYWN[Q4[}4GY_@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/>
          <a:stretch/>
        </p:blipFill>
        <p:spPr bwMode="auto">
          <a:xfrm>
            <a:off x="871870" y="999460"/>
            <a:ext cx="7829550" cy="493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95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0721" name="Picture 1" descr="C:\Users\work405\AppData\Roaming\Tencent\Users\38664527\QQ\WinTemp\RichOle\WO3C5LPK~BY@5L07_PY(VF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34" y="851427"/>
            <a:ext cx="8187956" cy="526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3999" y="5795163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14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102528" y="103093"/>
            <a:ext cx="6769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0000FF"/>
                </a:solidFill>
              </a:rPr>
              <a:t>dqo</a:t>
            </a:r>
            <a:r>
              <a:rPr lang="zh-CN" altLang="en-US" sz="2800" b="1" dirty="0">
                <a:solidFill>
                  <a:srgbClr val="0000FF"/>
                </a:solidFill>
              </a:rPr>
              <a:t>旋转坐标系下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逆变器的平均模型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1745" name="Picture 1" descr="C:\Users\work405\AppData\Roaming\Tencent\Users\38664527\QQ\WinTemp\RichOle\65TIW9F{SLD9(AKOXKJ3K(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79" y="908578"/>
            <a:ext cx="8249093" cy="532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957930" y="5986353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541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66912" y="31898"/>
            <a:ext cx="8212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solidFill>
                  <a:srgbClr val="0000FF"/>
                </a:solidFill>
              </a:rPr>
              <a:t>dqo</a:t>
            </a:r>
            <a:r>
              <a:rPr lang="zh-CN" altLang="en-US" sz="2800" b="1" dirty="0">
                <a:solidFill>
                  <a:srgbClr val="0000FF"/>
                </a:solidFill>
              </a:rPr>
              <a:t>旋转坐标系下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逆变器的简化模型等效电路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2769" name="Picture 1" descr="C:\Users\work405\AppData\Roaming\Tencent\Users\38664527\QQ\WinTemp\RichOle\5@R$P}@YWE_7TXY}AO@LBJ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0" y="1041928"/>
            <a:ext cx="72675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232255" y="5588817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7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241" name="Picture 1" descr="C:\Users\work405\AppData\Roaming\Tencent\Users\38664527\QQ\WinTemp\RichOle\_P5)$C6LD@RNZB5LPBLS]}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34" y="621200"/>
            <a:ext cx="8226604" cy="588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21326" y="4178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展开来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10223" y="4178596"/>
            <a:ext cx="2371061" cy="1903226"/>
          </a:xfrm>
          <a:prstGeom prst="roundRect">
            <a:avLst/>
          </a:prstGeom>
          <a:noFill/>
          <a:ln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754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1505" name="Picture 1" descr="C:\Users\work405\AppData\Roaming\Tencent\Users\38664527\QQ\WinTemp\RichOle\(EUHQ(}XA$HPX([PA~SL7%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9" y="790432"/>
            <a:ext cx="8024585" cy="53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187067" y="5507819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1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2529" name="Picture 1" descr="C:\Users\work405\AppData\Roaming\Tencent\Users\38664527\QQ\WinTemp\RichOle\BP[(L_{87IS86]_U~KLVX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93" y="900221"/>
            <a:ext cx="7669502" cy="577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2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3553" name="Picture 1" descr="C:\Users\work405\AppData\Roaming\Tencent\Users\38664527\QQ\WinTemp\RichOle\0(6W%{755HBS3$H_{]4~WA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346" y="993312"/>
            <a:ext cx="8535951" cy="542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181214" y="6000205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887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4577" name="Picture 1" descr="C:\Users\work405\AppData\Roaming\Tencent\Users\38664527\QQ\WinTemp\RichOle\G}P[WA0PNC}NMXWO]$LY1W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27" y="1024047"/>
            <a:ext cx="7836195" cy="547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:\Users\work405\AppData\Roaming\Tencent\Users\38664527\QQ\WinTemp\RichOle\VYP[@FX@F)SXVI[FOI}4N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28" y="1031358"/>
            <a:ext cx="8673171" cy="518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5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5601" name="Picture 1" descr="C:\Users\work405\AppData\Roaming\Tencent\Users\38664527\QQ\WinTemp\RichOle\O}85}8M0BYIP}ME`KRO1O)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37" y="1020726"/>
            <a:ext cx="73342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6625" name="Picture 1" descr="C:\Users\work405\AppData\Roaming\Tencent\Users\38664527\QQ\WinTemp\RichOle\2RGG0WX@L66W9({Z1~_8I2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52" y="903208"/>
            <a:ext cx="8949618" cy="574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021725" y="580688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1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变流器小信号模型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3793" name="Picture 1" descr="C:\Users\work405\AppData\Roaming\Tencent\Users\38664527\QQ\WinTemp\RichOle\XLXCFOAEH5}WOFP0}I346S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38" y="844406"/>
            <a:ext cx="695325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35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变流器小信号模型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4817" name="Picture 1" descr="C:\Users\work405\AppData\Roaming\Tencent\Users\38664527\QQ\WinTemp\RichOle\%Q0ZJ6E~SPV9S@QCREW@V}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52" y="844895"/>
            <a:ext cx="776287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7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变流器小信号模型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5841" name="Picture 1" descr="C:\Users\work405\AppData\Roaming\Tencent\Users\38664527\QQ\WinTemp\RichOle\%QBS0[B]1T$_(BZ({M(9CX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9" y="788142"/>
            <a:ext cx="73437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4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变流器小信号模型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6865" name="Picture 1" descr="C:\Users\work405\AppData\Roaming\Tencent\Users\38664527\QQ\WinTemp\RichOle\XZ0CFGS6T}Z}97)XL(0@){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7" y="607313"/>
            <a:ext cx="778192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708597" y="5329719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66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变流器小信号模型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7889" name="Picture 1" descr="C:\Users\work405\AppData\Roaming\Tencent\Users\38664527\QQ\WinTemp\RichOle\(52FYRO2V~U%GNJFZXJ]X8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9" y="847281"/>
            <a:ext cx="795337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825562" y="5433461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06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变流器小信号模型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8913" name="Picture 1" descr="C:\Users\work405\AppData\Roaming\Tencent\Users\38664527\QQ\WinTemp\RichOle\DW6`XCX226]VN0`L)Z5N~K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5" y="847281"/>
            <a:ext cx="71437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99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变流器小信号模型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9937" name="Picture 1" descr="C:\Users\work405\AppData\Roaming\Tencent\Users\38664527\QQ\WinTemp\RichOle\4JG6(GJTE%`NPX}S$5QQ%F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9" y="710684"/>
            <a:ext cx="733425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81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750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逆变器</a:t>
            </a:r>
            <a:r>
              <a:rPr lang="zh-CN" altLang="en-US" sz="2800" b="1" dirty="0">
                <a:solidFill>
                  <a:srgbClr val="0000FF"/>
                </a:solidFill>
              </a:rPr>
              <a:t>小信号模型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0961" name="Picture 1" descr="C:\Users\work405\AppData\Roaming\Tencent\Users\38664527\QQ\WinTemp\RichOle\DO[4SHV3HM9SO)_Z}_}R5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424" y="986909"/>
            <a:ext cx="638175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70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5" name="Picture 1" descr="C:\Users\work405\AppData\Roaming\Tencent\Users\38664527\QQ\WinTemp\RichOle\4HNQ42{[{HT_TX~P%JJVVL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2" y="808073"/>
            <a:ext cx="7852551" cy="57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2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724478" y="55235"/>
            <a:ext cx="82750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逆变器小信号交流模型的等效电路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1985" name="Picture 1" descr="C:\Users\work405\AppData\Roaming\Tencent\Users\38664527\QQ\WinTemp\RichOle\$OMP$)3LS4W[0[)T[{}3Z5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05" y="658820"/>
            <a:ext cx="7553325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985051" y="5337004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8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389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整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流</a:t>
            </a:r>
            <a:r>
              <a:rPr lang="zh-CN" altLang="en-US" sz="2800" b="1" dirty="0">
                <a:solidFill>
                  <a:srgbClr val="0000FF"/>
                </a:solidFill>
              </a:rPr>
              <a:t>器控制设计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3009" name="Picture 1" descr="C:\Users\work405\AppData\Roaming\Tencent\Users\38664527\QQ\WinTemp\RichOle\F]V2HP8M89GQQ(1]A~AXJ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28" y="768206"/>
            <a:ext cx="7981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963787" y="5380298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79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389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变流器控制设计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5057" name="Picture 1" descr="C:\Users\work405\AppData\Roaming\Tencent\Users\38664527\QQ\WinTemp\RichOle\Q~MPORE6YB6_7(IU21OL[P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07" y="847281"/>
            <a:ext cx="7038975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4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389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三相电压型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变流器控制设计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6081" name="Picture 1" descr="C:\Users\work405\AppData\Roaming\Tencent\Users\38664527\QQ\WinTemp\RichOle\XZG{C`D(6]PU6H3G0(AHF7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52" y="847281"/>
            <a:ext cx="71628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77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666876" y="26378"/>
            <a:ext cx="2247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</a:rPr>
              <a:t>D</a:t>
            </a:r>
            <a:r>
              <a:rPr lang="zh-CN" altLang="en-US" sz="2800" b="1" dirty="0">
                <a:solidFill>
                  <a:srgbClr val="0000FF"/>
                </a:solidFill>
              </a:rPr>
              <a:t>轴解耦控制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AutoShape 1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7107" name="Picture 3" descr="C:\Users\work405\AppData\Roaming\Tencent\Users\38664527\QQ\WinTemp\RichOle\7RM1@)G]RCE7QCSO3`ZV5Z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25" y="1034906"/>
            <a:ext cx="80676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205123" y="5801465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676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</a:rPr>
              <a:t>D</a:t>
            </a:r>
            <a:r>
              <a:rPr lang="zh-CN" altLang="en-US" sz="2800" b="1" dirty="0">
                <a:solidFill>
                  <a:srgbClr val="0000FF"/>
                </a:solidFill>
              </a:rPr>
              <a:t>轴解耦控制后的效果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AutoShape 1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8129" name="Picture 1" descr="C:\Users\work405\AppData\Roaming\Tencent\Users\38664527\QQ\WinTemp\RichOle\6BSWF_U~K2AO7}$~H{}A)I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71" y="1082531"/>
            <a:ext cx="7305675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426302" y="5599446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4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2266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</a:rPr>
              <a:t>Q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轴解耦控制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AutoShape 1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9153" name="Picture 1" descr="C:\Users\work405\AppData\Roaming\Tencent\Users\38664527\QQ\WinTemp\RichOle\{CW`V%}7O%]KW5)P$~YRTQ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81" y="1015484"/>
            <a:ext cx="80391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670850" y="5758933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04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608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</a:rPr>
              <a:t>DQ</a:t>
            </a:r>
            <a:r>
              <a:rPr lang="zh-CN" altLang="en-US" sz="2800" b="1" dirty="0">
                <a:solidFill>
                  <a:srgbClr val="0000FF"/>
                </a:solidFill>
              </a:rPr>
              <a:t>解耦控制后的效果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AutoShape 1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0177" name="Picture 1" descr="C:\Users\work405\AppData\Roaming\Tencent\Users\38664527\QQ\WinTemp\RichOle\_ECBQ]Q]@QDQDF7{)LRJC$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71" y="1158731"/>
            <a:ext cx="73437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798440" y="5792022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8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2480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</a:rPr>
              <a:t>D</a:t>
            </a:r>
            <a:r>
              <a:rPr lang="zh-CN" altLang="en-US" sz="2800" b="1" dirty="0">
                <a:solidFill>
                  <a:srgbClr val="0000FF"/>
                </a:solidFill>
              </a:rPr>
              <a:t>和</a:t>
            </a:r>
            <a:r>
              <a:rPr lang="en-US" altLang="zh-CN" sz="2800" b="1" dirty="0">
                <a:solidFill>
                  <a:srgbClr val="0000FF"/>
                </a:solidFill>
              </a:rPr>
              <a:t>Q</a:t>
            </a:r>
            <a:r>
              <a:rPr lang="zh-CN" altLang="en-US" sz="2800" b="1" dirty="0">
                <a:solidFill>
                  <a:srgbClr val="0000FF"/>
                </a:solidFill>
              </a:rPr>
              <a:t>解耦控制框图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AutoShape 1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01" name="Picture 1" descr="C:\Users\work405\AppData\Roaming\Tencent\Users\38664527\QQ\WinTemp\RichOle\}([7_U6JRE0DTA1B(W26C`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765" y="1554427"/>
            <a:ext cx="72104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6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5389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解耦三相电压型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>
                <a:solidFill>
                  <a:srgbClr val="0000FF"/>
                </a:solidFill>
              </a:rPr>
              <a:t>整流器模型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AutoShape 1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2225" name="Picture 1" descr="C:\Users\work405\AppData\Roaming\Tencent\Users\38664527\QQ\WinTemp\RichOle\6ZEL%HJD05XV2YO6R2M~S6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593" y="1081197"/>
            <a:ext cx="699135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41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pic>
        <p:nvPicPr>
          <p:cNvPr id="7169" name="Picture 1" descr="C:\Users\work405\AppData\Roaming\Tencent\Users\38664527\QQ\WinTemp\RichOle\P1)0OL82SCBMW@{KI[L[0[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70" y="818707"/>
            <a:ext cx="8633637" cy="56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61967" y="5915615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54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电流环的传递函数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AutoShape 1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3249" name="Picture 1" descr="C:\Users\work405\AppData\Roaming\Tencent\Users\38664527\QQ\WinTemp\RichOle\{N326EFWDBK(QMNM@AH`S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5" y="785124"/>
            <a:ext cx="7738510" cy="583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526772" y="5975497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0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解耦后的直流侧方程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AutoShape 1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4273" name="Picture 1" descr="C:\Users\work405\AppData\Roaming\Tencent\Users\38664527\QQ\WinTemp\RichOle\7OO))__KLW)~G02AE$V_P3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762" y="1044431"/>
            <a:ext cx="78486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798440" y="5513621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781954" y="5943601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8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0000FF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电压环的传递函数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26302" y="5350220"/>
            <a:ext cx="1073888" cy="753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9088" y="5007935"/>
            <a:ext cx="1137684" cy="903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9087" y="5103932"/>
            <a:ext cx="1010093" cy="807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9088" y="5507818"/>
            <a:ext cx="1010093" cy="8451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5932" y="847281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1989" y="5350220"/>
            <a:ext cx="2638201" cy="7560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AutoShape 1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2" descr="C:\Users\work405\AppData\Roaming\Tencent\Users\38664527\QQ\WinTemp\RichOle\WRFBMY47R(uJ`RM]TUWN4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5297" name="Picture 1" descr="C:\Users\work405\AppData\Roaming\Tencent\Users\38664527\QQ\WinTemp\RichOle\4~@KDJN6}Q6~090WCWF%$M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70" y="929759"/>
            <a:ext cx="694372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357190" y="5460459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6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pic>
        <p:nvPicPr>
          <p:cNvPr id="8193" name="Picture 1" descr="C:\Users\work405\AppData\Roaming\Tencent\Users\38664527\QQ\WinTemp\RichOle\1S~VO(M9W1@J3A6O8A3SG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53" y="723013"/>
            <a:ext cx="8725652" cy="599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14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9217" name="Picture 1" descr="C:\Users\work405\AppData\Roaming\Tencent\Users\38664527\QQ\WinTemp\RichOle\F85NA877@Q_D9F)23QC590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7" y="850604"/>
            <a:ext cx="8367824" cy="569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29038" y="5922335"/>
            <a:ext cx="1201480" cy="645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60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241" name="Picture 1" descr="C:\Users\work405\AppData\Roaming\Tencent\Users\38664527\QQ\WinTemp\RichOle\_P5)$C6LD@RNZB5LPBLS]}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34" y="621200"/>
            <a:ext cx="8226604" cy="588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50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9" y="26378"/>
            <a:ext cx="2087806" cy="58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686289" y="621200"/>
            <a:ext cx="10960100" cy="0"/>
          </a:xfrm>
          <a:prstGeom prst="line">
            <a:avLst/>
          </a:prstGeom>
          <a:ln w="57150">
            <a:solidFill>
              <a:srgbClr val="C00000"/>
            </a:solidFill>
          </a:ln>
          <a:effectLst>
            <a:glow rad="127000">
              <a:schemeClr val="accent1">
                <a:alpha val="47000"/>
              </a:schemeClr>
            </a:glow>
            <a:outerShdw blurRad="1104900" dist="2540000" dir="21060000" sx="88000" sy="88000" algn="tl" rotWithShape="0">
              <a:prstClr val="black">
                <a:alpha val="58000"/>
              </a:prstClr>
            </a:outerShd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19266" y="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三相</a:t>
            </a:r>
            <a:r>
              <a:rPr lang="en-US" altLang="zh-CN" sz="2800" b="1" dirty="0">
                <a:solidFill>
                  <a:srgbClr val="0000FF"/>
                </a:solidFill>
              </a:rPr>
              <a:t>PWM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变流器建模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99181" y="6081822"/>
            <a:ext cx="946298" cy="5422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1265" name="Picture 1" descr="C:\Users\work405\AppData\Roaming\Tencent\Users\38664527\QQ\WinTemp\RichOle\BDR4(Y7FETK~$88WCZK6IB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13" y="656565"/>
            <a:ext cx="8961066" cy="542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4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290</Words>
  <Application>Microsoft Office PowerPoint</Application>
  <PresentationFormat>自定义</PresentationFormat>
  <Paragraphs>58</Paragraphs>
  <Slides>52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Simba</dc:creator>
  <cp:lastModifiedBy>work405</cp:lastModifiedBy>
  <cp:revision>110</cp:revision>
  <dcterms:created xsi:type="dcterms:W3CDTF">2016-03-02T03:08:31Z</dcterms:created>
  <dcterms:modified xsi:type="dcterms:W3CDTF">2019-04-28T06:41:49Z</dcterms:modified>
</cp:coreProperties>
</file>